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3"/>
  </p:sldMasterIdLst>
  <p:notesMasterIdLst>
    <p:notesMasterId r:id="rId5"/>
  </p:notesMasterIdLst>
  <p:handoutMasterIdLst>
    <p:handoutMasterId r:id="rId6"/>
  </p:handoutMasterIdLst>
  <p:sldIdLst>
    <p:sldId id="256" r:id="rId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587C"/>
    <a:srgbClr val="9F29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12" autoAdjust="0"/>
    <p:restoredTop sz="94660"/>
  </p:normalViewPr>
  <p:slideViewPr>
    <p:cSldViewPr snapToGrid="0">
      <p:cViewPr varScale="1">
        <p:scale>
          <a:sx n="88" d="100"/>
          <a:sy n="88" d="100"/>
        </p:scale>
        <p:origin x="64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10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3CC24F08-3FDF-4DC8-8EBC-620404BAC3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>
              <a:latin typeface="Calibri" panose="020F0502020204030204" pitchFamily="34" charset="0"/>
            </a:endParaRPr>
          </a:p>
        </p:txBody>
      </p:sp>
      <p:sp>
        <p:nvSpPr>
          <p:cNvPr id="3" name="Marcador de posición de fecha 2">
            <a:extLst>
              <a:ext uri="{FF2B5EF4-FFF2-40B4-BE49-F238E27FC236}">
                <a16:creationId xmlns:a16="http://schemas.microsoft.com/office/drawing/2014/main" id="{31C90961-F796-4F80-8F9F-FEF1282AD2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215F12-4373-48F9-A2A0-B6C50D1530F2}" type="datetime1">
              <a:rPr lang="es-ES" smtClean="0">
                <a:latin typeface="Calibri" panose="020F0502020204030204" pitchFamily="34" charset="0"/>
              </a:rPr>
              <a:t>05/03/2019</a:t>
            </a:fld>
            <a:endParaRPr lang="es-ES">
              <a:latin typeface="Calibri" panose="020F0502020204030204" pitchFamily="34" charset="0"/>
            </a:endParaRP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453E9E2-7FF6-46F2-ABC3-9FED8B555FE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>
              <a:latin typeface="Calibri" panose="020F0502020204030204" pitchFamily="34" charset="0"/>
            </a:endParaRP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1EF312E2-72C8-423B-AD58-187A47FE51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43FB5-07C4-4D4C-B636-D0829254DE1A}" type="slidenum">
              <a:rPr lang="es-ES" smtClean="0">
                <a:latin typeface="Calibri" panose="020F0502020204030204" pitchFamily="34" charset="0"/>
              </a:rPr>
              <a:t>‹#›</a:t>
            </a:fld>
            <a:endParaRPr lang="es-E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0922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4FD5332C-CE84-4AF9-8A59-79DC7F65B94C}" type="datetime1">
              <a:rPr lang="es-ES" noProof="0" smtClean="0"/>
              <a:t>05/03/2019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los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7D7C235-EC87-4B26-BD15-4D75E5EB582C}" type="slidenum">
              <a:rPr lang="es-ES" noProof="0" smtClean="0"/>
              <a:pPr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093238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D7C235-EC87-4B26-BD15-4D75E5EB582C}" type="slidenum">
              <a:rPr lang="es-ES" noProof="0" smtClean="0"/>
              <a:pPr/>
              <a:t>1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94287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Hexágono 21">
            <a:extLst>
              <a:ext uri="{FF2B5EF4-FFF2-40B4-BE49-F238E27FC236}">
                <a16:creationId xmlns:a16="http://schemas.microsoft.com/office/drawing/2014/main" id="{E782D618-E31A-46E2-B2EF-17C9DAB0E97E}"/>
              </a:ext>
            </a:extLst>
          </p:cNvPr>
          <p:cNvSpPr/>
          <p:nvPr userDrawn="1"/>
        </p:nvSpPr>
        <p:spPr>
          <a:xfrm rot="5400000">
            <a:off x="1120394" y="2982020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23" name="Hexágono 22">
            <a:extLst>
              <a:ext uri="{FF2B5EF4-FFF2-40B4-BE49-F238E27FC236}">
                <a16:creationId xmlns:a16="http://schemas.microsoft.com/office/drawing/2014/main" id="{531259DD-64CB-4DA1-AD6D-175D1BC0C080}"/>
              </a:ext>
            </a:extLst>
          </p:cNvPr>
          <p:cNvSpPr/>
          <p:nvPr userDrawn="1"/>
        </p:nvSpPr>
        <p:spPr>
          <a:xfrm rot="5400000">
            <a:off x="3188555" y="2821679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24" name="Hexágono 23">
            <a:extLst>
              <a:ext uri="{FF2B5EF4-FFF2-40B4-BE49-F238E27FC236}">
                <a16:creationId xmlns:a16="http://schemas.microsoft.com/office/drawing/2014/main" id="{949D4368-1CD6-4BEA-A610-DE42970EA0EA}"/>
              </a:ext>
            </a:extLst>
          </p:cNvPr>
          <p:cNvSpPr/>
          <p:nvPr userDrawn="1"/>
        </p:nvSpPr>
        <p:spPr>
          <a:xfrm rot="5400000">
            <a:off x="5242057" y="2982020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25" name="Hexágono 24">
            <a:extLst>
              <a:ext uri="{FF2B5EF4-FFF2-40B4-BE49-F238E27FC236}">
                <a16:creationId xmlns:a16="http://schemas.microsoft.com/office/drawing/2014/main" id="{ACAABC50-D387-484A-AA0F-EB04645F2116}"/>
              </a:ext>
            </a:extLst>
          </p:cNvPr>
          <p:cNvSpPr/>
          <p:nvPr userDrawn="1"/>
        </p:nvSpPr>
        <p:spPr>
          <a:xfrm rot="5400000">
            <a:off x="7324562" y="2821679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26" name="Hexágono 25">
            <a:extLst>
              <a:ext uri="{FF2B5EF4-FFF2-40B4-BE49-F238E27FC236}">
                <a16:creationId xmlns:a16="http://schemas.microsoft.com/office/drawing/2014/main" id="{A9C2DD4D-CD5E-405E-A1A0-E8D0CD03D43F}"/>
              </a:ext>
            </a:extLst>
          </p:cNvPr>
          <p:cNvSpPr/>
          <p:nvPr userDrawn="1"/>
        </p:nvSpPr>
        <p:spPr>
          <a:xfrm rot="5400000">
            <a:off x="9378064" y="2982020"/>
            <a:ext cx="1554480" cy="1371600"/>
          </a:xfrm>
          <a:prstGeom prst="hexagon">
            <a:avLst>
              <a:gd name="adj" fmla="val 29673"/>
              <a:gd name="vf" fmla="val 11547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schemeClr val="bg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58F9F8B1-6BAC-4AD8-A471-D0C2B6FC88EB}"/>
              </a:ext>
            </a:extLst>
          </p:cNvPr>
          <p:cNvGrpSpPr/>
          <p:nvPr userDrawn="1"/>
        </p:nvGrpSpPr>
        <p:grpSpPr>
          <a:xfrm>
            <a:off x="883715" y="2433382"/>
            <a:ext cx="10284482" cy="2311399"/>
            <a:chOff x="764773" y="2273300"/>
            <a:chExt cx="10284482" cy="2311399"/>
          </a:xfrm>
        </p:grpSpPr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98B00A50-8F71-4989-BC6C-70721A8EDF4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64773" y="2821940"/>
              <a:ext cx="1" cy="1357623"/>
            </a:xfrm>
            <a:prstGeom prst="line">
              <a:avLst/>
            </a:prstGeom>
            <a:ln w="101600" cap="rnd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38">
              <a:extLst>
                <a:ext uri="{FF2B5EF4-FFF2-40B4-BE49-F238E27FC236}">
                  <a16:creationId xmlns:a16="http://schemas.microsoft.com/office/drawing/2014/main" id="{07D9CB32-4FF6-46E7-AD10-4891F90C114B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764773" y="2273300"/>
              <a:ext cx="1023052" cy="548640"/>
            </a:xfrm>
            <a:prstGeom prst="line">
              <a:avLst/>
            </a:prstGeom>
            <a:ln w="101600" cap="rnd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44">
              <a:extLst>
                <a:ext uri="{FF2B5EF4-FFF2-40B4-BE49-F238E27FC236}">
                  <a16:creationId xmlns:a16="http://schemas.microsoft.com/office/drawing/2014/main" id="{CD4C385E-0386-47EB-A5CD-8B5E6A7F9F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787825" y="2273300"/>
              <a:ext cx="1023052" cy="548640"/>
            </a:xfrm>
            <a:prstGeom prst="line">
              <a:avLst/>
            </a:prstGeom>
            <a:ln w="10160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1" name="Grupo 50">
              <a:extLst>
                <a:ext uri="{FF2B5EF4-FFF2-40B4-BE49-F238E27FC236}">
                  <a16:creationId xmlns:a16="http://schemas.microsoft.com/office/drawing/2014/main" id="{CA247777-17E8-47B0-9C02-A34C1E5702AD}"/>
                </a:ext>
              </a:extLst>
            </p:cNvPr>
            <p:cNvGrpSpPr/>
            <p:nvPr userDrawn="1"/>
          </p:nvGrpSpPr>
          <p:grpSpPr>
            <a:xfrm rot="10800000">
              <a:off x="2809142" y="2821940"/>
              <a:ext cx="2068161" cy="1762759"/>
              <a:chOff x="548642" y="2133600"/>
              <a:chExt cx="2068161" cy="1762759"/>
            </a:xfrm>
          </p:grpSpPr>
          <p:cxnSp>
            <p:nvCxnSpPr>
              <p:cNvPr id="57" name="Conector recto 56">
                <a:extLst>
                  <a:ext uri="{FF2B5EF4-FFF2-40B4-BE49-F238E27FC236}">
                    <a16:creationId xmlns:a16="http://schemas.microsoft.com/office/drawing/2014/main" id="{ECB83C0A-AF62-4845-9EB4-5D06A0CF437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548642" y="2133600"/>
                <a:ext cx="1023052" cy="548640"/>
              </a:xfrm>
              <a:prstGeom prst="line">
                <a:avLst/>
              </a:prstGeom>
              <a:ln w="10160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upo 52">
                <a:extLst>
                  <a:ext uri="{FF2B5EF4-FFF2-40B4-BE49-F238E27FC236}">
                    <a16:creationId xmlns:a16="http://schemas.microsoft.com/office/drawing/2014/main" id="{32048AA9-3DFF-4A3E-8093-E7F3FB7D19E3}"/>
                  </a:ext>
                </a:extLst>
              </p:cNvPr>
              <p:cNvGrpSpPr/>
              <p:nvPr userDrawn="1"/>
            </p:nvGrpSpPr>
            <p:grpSpPr>
              <a:xfrm flipH="1">
                <a:off x="1571694" y="2133600"/>
                <a:ext cx="1045109" cy="1762759"/>
                <a:chOff x="394504" y="2235200"/>
                <a:chExt cx="1045109" cy="1762759"/>
              </a:xfrm>
            </p:grpSpPr>
            <p:cxnSp>
              <p:nvCxnSpPr>
                <p:cNvPr id="54" name="Conector recto 53">
                  <a:extLst>
                    <a:ext uri="{FF2B5EF4-FFF2-40B4-BE49-F238E27FC236}">
                      <a16:creationId xmlns:a16="http://schemas.microsoft.com/office/drawing/2014/main" id="{7392E648-DDB8-4745-B06E-3D83FB0F1F5C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rot="10800000" flipV="1">
                  <a:off x="394504" y="2823211"/>
                  <a:ext cx="22057" cy="1174748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Conector recto 54">
                  <a:extLst>
                    <a:ext uri="{FF2B5EF4-FFF2-40B4-BE49-F238E27FC236}">
                      <a16:creationId xmlns:a16="http://schemas.microsoft.com/office/drawing/2014/main" id="{1478A9A5-3601-4DBF-99BF-C2F33B3CE6A5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16561" y="22352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A0C33B8E-B78E-4624-BE44-B396658EC6B5}"/>
                </a:ext>
              </a:extLst>
            </p:cNvPr>
            <p:cNvGrpSpPr/>
            <p:nvPr userDrawn="1"/>
          </p:nvGrpSpPr>
          <p:grpSpPr>
            <a:xfrm>
              <a:off x="4877303" y="2273300"/>
              <a:ext cx="4114800" cy="2311399"/>
              <a:chOff x="546372" y="2133600"/>
              <a:chExt cx="4114800" cy="2311399"/>
            </a:xfrm>
          </p:grpSpPr>
          <p:grpSp>
            <p:nvGrpSpPr>
              <p:cNvPr id="60" name="Grupo 59">
                <a:extLst>
                  <a:ext uri="{FF2B5EF4-FFF2-40B4-BE49-F238E27FC236}">
                    <a16:creationId xmlns:a16="http://schemas.microsoft.com/office/drawing/2014/main" id="{36948F02-2A58-4B70-878D-138873EF5487}"/>
                  </a:ext>
                </a:extLst>
              </p:cNvPr>
              <p:cNvGrpSpPr/>
              <p:nvPr userDrawn="1"/>
            </p:nvGrpSpPr>
            <p:grpSpPr>
              <a:xfrm>
                <a:off x="546372" y="2133600"/>
                <a:ext cx="2048374" cy="1755137"/>
                <a:chOff x="546372" y="2133600"/>
                <a:chExt cx="2048374" cy="1755137"/>
              </a:xfrm>
            </p:grpSpPr>
            <p:grpSp>
              <p:nvGrpSpPr>
                <p:cNvPr id="68" name="Grupo 67">
                  <a:extLst>
                    <a:ext uri="{FF2B5EF4-FFF2-40B4-BE49-F238E27FC236}">
                      <a16:creationId xmlns:a16="http://schemas.microsoft.com/office/drawing/2014/main" id="{2374C11E-A36A-4A02-91FB-1E2A147716EF}"/>
                    </a:ext>
                  </a:extLst>
                </p:cNvPr>
                <p:cNvGrpSpPr/>
                <p:nvPr userDrawn="1"/>
              </p:nvGrpSpPr>
              <p:grpSpPr>
                <a:xfrm>
                  <a:off x="546372" y="2133600"/>
                  <a:ext cx="1025322" cy="1755137"/>
                  <a:chOff x="414292" y="2235200"/>
                  <a:chExt cx="1025322" cy="1755137"/>
                </a:xfrm>
              </p:grpSpPr>
              <p:cxnSp>
                <p:nvCxnSpPr>
                  <p:cNvPr id="72" name="Conector recto 71">
                    <a:extLst>
                      <a:ext uri="{FF2B5EF4-FFF2-40B4-BE49-F238E27FC236}">
                        <a16:creationId xmlns:a16="http://schemas.microsoft.com/office/drawing/2014/main" id="{A7659665-8409-4C94-81A8-ED44F07985C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414292" y="2783840"/>
                    <a:ext cx="2268" cy="1206497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Conector recto 72">
                    <a:extLst>
                      <a:ext uri="{FF2B5EF4-FFF2-40B4-BE49-F238E27FC236}">
                        <a16:creationId xmlns:a16="http://schemas.microsoft.com/office/drawing/2014/main" id="{8CC43616-6493-4804-BA75-1DAA7A1D8B18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416562" y="2235200"/>
                    <a:ext cx="1023052" cy="548640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71" name="Conector recto 70">
                  <a:extLst>
                    <a:ext uri="{FF2B5EF4-FFF2-40B4-BE49-F238E27FC236}">
                      <a16:creationId xmlns:a16="http://schemas.microsoft.com/office/drawing/2014/main" id="{995EA5E0-F8C9-46F5-9994-0DBB5532E9C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571694" y="21336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1" name="Grupo 60">
                <a:extLst>
                  <a:ext uri="{FF2B5EF4-FFF2-40B4-BE49-F238E27FC236}">
                    <a16:creationId xmlns:a16="http://schemas.microsoft.com/office/drawing/2014/main" id="{07CCC38F-9AFC-4443-AF2B-8B972EE312B9}"/>
                  </a:ext>
                </a:extLst>
              </p:cNvPr>
              <p:cNvGrpSpPr/>
              <p:nvPr userDrawn="1"/>
            </p:nvGrpSpPr>
            <p:grpSpPr>
              <a:xfrm rot="10800000">
                <a:off x="2590206" y="2722878"/>
                <a:ext cx="2070966" cy="1722121"/>
                <a:chOff x="548642" y="2133600"/>
                <a:chExt cx="2070966" cy="1722121"/>
              </a:xfrm>
            </p:grpSpPr>
            <p:cxnSp>
              <p:nvCxnSpPr>
                <p:cNvPr id="67" name="Conector recto 66">
                  <a:extLst>
                    <a:ext uri="{FF2B5EF4-FFF2-40B4-BE49-F238E27FC236}">
                      <a16:creationId xmlns:a16="http://schemas.microsoft.com/office/drawing/2014/main" id="{85D60560-17BE-42C4-956A-FD0CCF2B311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548642" y="21336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63" name="Grupo 62">
                  <a:extLst>
                    <a:ext uri="{FF2B5EF4-FFF2-40B4-BE49-F238E27FC236}">
                      <a16:creationId xmlns:a16="http://schemas.microsoft.com/office/drawing/2014/main" id="{314ADB2B-6BAC-4187-9AD6-234699323C6F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1571694" y="2133600"/>
                  <a:ext cx="1047914" cy="1722121"/>
                  <a:chOff x="391699" y="2235200"/>
                  <a:chExt cx="1047914" cy="1722121"/>
                </a:xfrm>
              </p:grpSpPr>
              <p:cxnSp>
                <p:nvCxnSpPr>
                  <p:cNvPr id="64" name="Conector recto 63">
                    <a:extLst>
                      <a:ext uri="{FF2B5EF4-FFF2-40B4-BE49-F238E27FC236}">
                        <a16:creationId xmlns:a16="http://schemas.microsoft.com/office/drawing/2014/main" id="{3AA32475-F311-40BF-84DB-2FBFF05A09E9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rot="10800000" flipV="1">
                    <a:off x="391699" y="2791460"/>
                    <a:ext cx="29076" cy="1165861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Conector recto 64">
                    <a:extLst>
                      <a:ext uri="{FF2B5EF4-FFF2-40B4-BE49-F238E27FC236}">
                        <a16:creationId xmlns:a16="http://schemas.microsoft.com/office/drawing/2014/main" id="{8076BDAC-837A-46AB-939A-33B4CAC4432D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 flipH="1">
                    <a:off x="416561" y="2235200"/>
                    <a:ext cx="1023052" cy="548640"/>
                  </a:xfrm>
                  <a:prstGeom prst="line">
                    <a:avLst/>
                  </a:prstGeom>
                  <a:ln w="101600" cap="rnd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41" name="Grupo 40">
              <a:extLst>
                <a:ext uri="{FF2B5EF4-FFF2-40B4-BE49-F238E27FC236}">
                  <a16:creationId xmlns:a16="http://schemas.microsoft.com/office/drawing/2014/main" id="{61A353AA-3B37-493F-A75A-FBE55A7FEAC3}"/>
                </a:ext>
              </a:extLst>
            </p:cNvPr>
            <p:cNvGrpSpPr/>
            <p:nvPr userDrawn="1"/>
          </p:nvGrpSpPr>
          <p:grpSpPr>
            <a:xfrm>
              <a:off x="8992103" y="2273300"/>
              <a:ext cx="2057152" cy="1851337"/>
              <a:chOff x="547757" y="2133600"/>
              <a:chExt cx="2057152" cy="1851337"/>
            </a:xfrm>
          </p:grpSpPr>
          <p:grpSp>
            <p:nvGrpSpPr>
              <p:cNvPr id="76" name="Grupo 75">
                <a:extLst>
                  <a:ext uri="{FF2B5EF4-FFF2-40B4-BE49-F238E27FC236}">
                    <a16:creationId xmlns:a16="http://schemas.microsoft.com/office/drawing/2014/main" id="{E7AC040A-1737-484C-8CEA-2ADF0DBFE9FB}"/>
                  </a:ext>
                </a:extLst>
              </p:cNvPr>
              <p:cNvGrpSpPr/>
              <p:nvPr userDrawn="1"/>
            </p:nvGrpSpPr>
            <p:grpSpPr>
              <a:xfrm>
                <a:off x="547757" y="2133600"/>
                <a:ext cx="1023937" cy="1762759"/>
                <a:chOff x="415677" y="2235200"/>
                <a:chExt cx="1023937" cy="1762759"/>
              </a:xfrm>
            </p:grpSpPr>
            <p:cxnSp>
              <p:nvCxnSpPr>
                <p:cNvPr id="80" name="Conector recto 79">
                  <a:extLst>
                    <a:ext uri="{FF2B5EF4-FFF2-40B4-BE49-F238E27FC236}">
                      <a16:creationId xmlns:a16="http://schemas.microsoft.com/office/drawing/2014/main" id="{9CD9887E-CE43-4192-9065-D2A7538911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415677" y="2783840"/>
                  <a:ext cx="1" cy="1214119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Conector recto 80">
                  <a:extLst>
                    <a:ext uri="{FF2B5EF4-FFF2-40B4-BE49-F238E27FC236}">
                      <a16:creationId xmlns:a16="http://schemas.microsoft.com/office/drawing/2014/main" id="{3D14A159-829D-4CE4-9A8E-E2C0CBD3F3F7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16562" y="22352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7" name="Grupo 76">
                <a:extLst>
                  <a:ext uri="{FF2B5EF4-FFF2-40B4-BE49-F238E27FC236}">
                    <a16:creationId xmlns:a16="http://schemas.microsoft.com/office/drawing/2014/main" id="{31D099CA-B8FD-4314-AEDD-819F910D5BDB}"/>
                  </a:ext>
                </a:extLst>
              </p:cNvPr>
              <p:cNvGrpSpPr/>
              <p:nvPr userDrawn="1"/>
            </p:nvGrpSpPr>
            <p:grpSpPr>
              <a:xfrm flipH="1">
                <a:off x="1571694" y="2133600"/>
                <a:ext cx="1033215" cy="1851337"/>
                <a:chOff x="406398" y="2235200"/>
                <a:chExt cx="1033215" cy="1851337"/>
              </a:xfrm>
            </p:grpSpPr>
            <p:cxnSp>
              <p:nvCxnSpPr>
                <p:cNvPr id="78" name="Conector recto 77">
                  <a:extLst>
                    <a:ext uri="{FF2B5EF4-FFF2-40B4-BE49-F238E27FC236}">
                      <a16:creationId xmlns:a16="http://schemas.microsoft.com/office/drawing/2014/main" id="{C02C6F16-E0CD-428F-BD21-449948C9D67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06398" y="2783840"/>
                  <a:ext cx="10163" cy="1302697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Conector recto 78">
                  <a:extLst>
                    <a:ext uri="{FF2B5EF4-FFF2-40B4-BE49-F238E27FC236}">
                      <a16:creationId xmlns:a16="http://schemas.microsoft.com/office/drawing/2014/main" id="{E6C222D2-654F-4BD1-A0BD-34C233CD23D3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H="1">
                  <a:off x="416561" y="2235200"/>
                  <a:ext cx="1023052" cy="548640"/>
                </a:xfrm>
                <a:prstGeom prst="line">
                  <a:avLst/>
                </a:prstGeom>
                <a:ln w="101600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" name="Elipse 2">
            <a:extLst>
              <a:ext uri="{FF2B5EF4-FFF2-40B4-BE49-F238E27FC236}">
                <a16:creationId xmlns:a16="http://schemas.microsoft.com/office/drawing/2014/main" id="{EA93BAA0-B72B-4BFD-BCF9-4608ADE3AC72}"/>
              </a:ext>
            </a:extLst>
          </p:cNvPr>
          <p:cNvSpPr/>
          <p:nvPr userDrawn="1"/>
        </p:nvSpPr>
        <p:spPr>
          <a:xfrm>
            <a:off x="659872" y="4111045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2" name="Elipse 81">
            <a:extLst>
              <a:ext uri="{FF2B5EF4-FFF2-40B4-BE49-F238E27FC236}">
                <a16:creationId xmlns:a16="http://schemas.microsoft.com/office/drawing/2014/main" id="{07EC39C5-C4D5-4BE2-80A8-355FC3ECC12F}"/>
              </a:ext>
            </a:extLst>
          </p:cNvPr>
          <p:cNvSpPr/>
          <p:nvPr userDrawn="1"/>
        </p:nvSpPr>
        <p:spPr>
          <a:xfrm>
            <a:off x="1677924" y="2268282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3" name="Elipse 82">
            <a:extLst>
              <a:ext uri="{FF2B5EF4-FFF2-40B4-BE49-F238E27FC236}">
                <a16:creationId xmlns:a16="http://schemas.microsoft.com/office/drawing/2014/main" id="{F5775AD5-ACEB-4CBE-BD90-53D7E05FA5AC}"/>
              </a:ext>
            </a:extLst>
          </p:cNvPr>
          <p:cNvSpPr/>
          <p:nvPr userDrawn="1"/>
        </p:nvSpPr>
        <p:spPr>
          <a:xfrm>
            <a:off x="3746085" y="4525070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4" name="Elipse 83">
            <a:extLst>
              <a:ext uri="{FF2B5EF4-FFF2-40B4-BE49-F238E27FC236}">
                <a16:creationId xmlns:a16="http://schemas.microsoft.com/office/drawing/2014/main" id="{658774E0-9642-4F13-A5E6-09E3CB03DBB5}"/>
              </a:ext>
            </a:extLst>
          </p:cNvPr>
          <p:cNvSpPr/>
          <p:nvPr userDrawn="1"/>
        </p:nvSpPr>
        <p:spPr>
          <a:xfrm>
            <a:off x="5799587" y="2268282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5" name="Elipse 84">
            <a:extLst>
              <a:ext uri="{FF2B5EF4-FFF2-40B4-BE49-F238E27FC236}">
                <a16:creationId xmlns:a16="http://schemas.microsoft.com/office/drawing/2014/main" id="{D65EF3DD-F676-4685-9875-B94CF9FB2C8D}"/>
              </a:ext>
            </a:extLst>
          </p:cNvPr>
          <p:cNvSpPr/>
          <p:nvPr userDrawn="1"/>
        </p:nvSpPr>
        <p:spPr>
          <a:xfrm>
            <a:off x="7882093" y="4499666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6" name="Elipse 85">
            <a:extLst>
              <a:ext uri="{FF2B5EF4-FFF2-40B4-BE49-F238E27FC236}">
                <a16:creationId xmlns:a16="http://schemas.microsoft.com/office/drawing/2014/main" id="{160A3CDF-ADAF-4527-8705-2F8E3851CF65}"/>
              </a:ext>
            </a:extLst>
          </p:cNvPr>
          <p:cNvSpPr/>
          <p:nvPr userDrawn="1"/>
        </p:nvSpPr>
        <p:spPr>
          <a:xfrm>
            <a:off x="9935595" y="2246690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87" name="Elipse 86">
            <a:extLst>
              <a:ext uri="{FF2B5EF4-FFF2-40B4-BE49-F238E27FC236}">
                <a16:creationId xmlns:a16="http://schemas.microsoft.com/office/drawing/2014/main" id="{3FD028A3-58B1-44C9-AC6A-A869FC68B50F}"/>
              </a:ext>
            </a:extLst>
          </p:cNvPr>
          <p:cNvSpPr/>
          <p:nvPr userDrawn="1"/>
        </p:nvSpPr>
        <p:spPr>
          <a:xfrm>
            <a:off x="10938323" y="4100876"/>
            <a:ext cx="457200" cy="457200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latin typeface="Arial" panose="020B0604020202020204" pitchFamily="34" charset="0"/>
            </a:endParaRPr>
          </a:p>
        </p:txBody>
      </p:sp>
      <p:sp>
        <p:nvSpPr>
          <p:cNvPr id="30" name="Título 29">
            <a:extLst>
              <a:ext uri="{FF2B5EF4-FFF2-40B4-BE49-F238E27FC236}">
                <a16:creationId xmlns:a16="http://schemas.microsoft.com/office/drawing/2014/main" id="{18F0CF87-D85A-411D-8002-1157A047C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02" y="207551"/>
            <a:ext cx="10515600" cy="644475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>
              <a:defRPr sz="3200">
                <a:latin typeface="Arial" panose="020B0604020202020204" pitchFamily="34" charset="0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5" name="Marcador de texto 34">
            <a:extLst>
              <a:ext uri="{FF2B5EF4-FFF2-40B4-BE49-F238E27FC236}">
                <a16:creationId xmlns:a16="http://schemas.microsoft.com/office/drawing/2014/main" id="{FF7EDF04-AD2B-463F-873D-F9F513090E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1445" y="4610158"/>
            <a:ext cx="2068694" cy="39163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07" name="Marcador de texto 34">
            <a:extLst>
              <a:ext uri="{FF2B5EF4-FFF2-40B4-BE49-F238E27FC236}">
                <a16:creationId xmlns:a16="http://schemas.microsoft.com/office/drawing/2014/main" id="{7F70B278-4654-46AC-8DD6-824CEF1DFA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2177" y="5036815"/>
            <a:ext cx="2068694" cy="11595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08" name="Marcador de texto 34">
            <a:extLst>
              <a:ext uri="{FF2B5EF4-FFF2-40B4-BE49-F238E27FC236}">
                <a16:creationId xmlns:a16="http://schemas.microsoft.com/office/drawing/2014/main" id="{3B7069E5-61AE-4AB2-8653-98A7F283E0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98513" y="4610158"/>
            <a:ext cx="2068694" cy="39163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accent4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09" name="Marcador de texto 34">
            <a:extLst>
              <a:ext uri="{FF2B5EF4-FFF2-40B4-BE49-F238E27FC236}">
                <a16:creationId xmlns:a16="http://schemas.microsoft.com/office/drawing/2014/main" id="{38A8EB30-9561-4857-91EC-C9B25464AF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89245" y="5036815"/>
            <a:ext cx="2068694" cy="11595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10" name="Marcador de texto 34">
            <a:extLst>
              <a:ext uri="{FF2B5EF4-FFF2-40B4-BE49-F238E27FC236}">
                <a16:creationId xmlns:a16="http://schemas.microsoft.com/office/drawing/2014/main" id="{AE1932D4-1CD4-4631-9E96-954227141C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089340" y="4613478"/>
            <a:ext cx="2068694" cy="39163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accent6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11" name="Marcador de texto 34">
            <a:extLst>
              <a:ext uri="{FF2B5EF4-FFF2-40B4-BE49-F238E27FC236}">
                <a16:creationId xmlns:a16="http://schemas.microsoft.com/office/drawing/2014/main" id="{7A6D526A-E91A-4FC8-8AB8-5FEA321F6A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80072" y="5040135"/>
            <a:ext cx="2068694" cy="11595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12" name="Marcador de texto 34">
            <a:extLst>
              <a:ext uri="{FF2B5EF4-FFF2-40B4-BE49-F238E27FC236}">
                <a16:creationId xmlns:a16="http://schemas.microsoft.com/office/drawing/2014/main" id="{61A32F9F-4ACF-442A-8853-0E4B42CC9E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65654" y="1126350"/>
            <a:ext cx="2068694" cy="39163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  <a:endParaRPr lang="es-ES" noProof="0" dirty="0"/>
          </a:p>
        </p:txBody>
      </p:sp>
      <p:sp>
        <p:nvSpPr>
          <p:cNvPr id="113" name="Marcador de texto 34">
            <a:extLst>
              <a:ext uri="{FF2B5EF4-FFF2-40B4-BE49-F238E27FC236}">
                <a16:creationId xmlns:a16="http://schemas.microsoft.com/office/drawing/2014/main" id="{B3D0AD38-B8DA-4C19-97D0-C4BF494F2F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56386" y="1553007"/>
            <a:ext cx="2068694" cy="11595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14" name="Marcador de texto 34">
            <a:extLst>
              <a:ext uri="{FF2B5EF4-FFF2-40B4-BE49-F238E27FC236}">
                <a16:creationId xmlns:a16="http://schemas.microsoft.com/office/drawing/2014/main" id="{A8DE427E-A7F5-47D9-AA8C-5F8089A99E2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29515" y="1066973"/>
            <a:ext cx="2068694" cy="39163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accent5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  <p:sp>
        <p:nvSpPr>
          <p:cNvPr id="115" name="Marcador de texto 34">
            <a:extLst>
              <a:ext uri="{FF2B5EF4-FFF2-40B4-BE49-F238E27FC236}">
                <a16:creationId xmlns:a16="http://schemas.microsoft.com/office/drawing/2014/main" id="{E764A502-6D62-4133-90C7-1FE9B38E74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120247" y="1493630"/>
            <a:ext cx="2068694" cy="11595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
Segundo nivel
Tercer nivel
Cuarto nivel
Quinto nivel</a:t>
            </a:r>
          </a:p>
        </p:txBody>
      </p:sp>
    </p:spTree>
    <p:extLst>
      <p:ext uri="{BB962C8B-B14F-4D97-AF65-F5344CB8AC3E}">
        <p14:creationId xmlns:p14="http://schemas.microsoft.com/office/powerpoint/2010/main" val="301409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205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7F91FCB5-969A-4197-B988-F9A8763360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>
            <a:noAutofit/>
          </a:bodyPr>
          <a:lstStyle/>
          <a:p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-A finales de mayo, tras la demoledora sentencia del 'caso </a:t>
            </a:r>
            <a:r>
              <a:rPr lang="es-E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Gürtel</a:t>
            </a:r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', una moción de censura del PSOE termina con el Gobierno de Mariano Rajoy y abre una nueva etapa en el PP, con Pablo Casado al frente.</a:t>
            </a:r>
          </a:p>
          <a:p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-Un año después de recuperar el control de su partido, el líder socialista se convierte en presidente del Gobierno con el apoyo de Podemos y las fuerzas independentistas.</a:t>
            </a:r>
          </a:p>
          <a:p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-En las elecciones autonómicas de diciembre, la suma de votos de la derecha acaba con casi 40 años de hegemonía socialista en Andalucía.</a:t>
            </a:r>
          </a:p>
          <a:p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-El vuelco andaluz es posible por la aparición en la escena política del partido ultraderechista VOX, que logra 12 escaños, un respaldo social que ninguna encuesta anticipó.</a:t>
            </a:r>
          </a:p>
          <a:p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-El ascenso del nacionalismo de Vox corre en paralelo al enquistamiento de la situación en Cataluña, donde el Gobierno de </a:t>
            </a:r>
            <a:r>
              <a:rPr lang="es-E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Quim</a:t>
            </a:r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 Torra eleva la presión invocando como modelo procesos de independencia violentos.</a:t>
            </a:r>
          </a:p>
          <a:p>
            <a:endParaRPr lang="es-E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45D0C56-3BA5-487F-850D-EDB088C973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06758" y="1681778"/>
            <a:ext cx="2068694" cy="391634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2018</a:t>
            </a:r>
            <a:endParaRPr lang="es-E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9EFD1FD8-37C4-4591-A698-CB3B4B2DE0D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>
            <a:normAutofit fontScale="55000" lnSpcReduction="20000"/>
          </a:bodyPr>
          <a:lstStyle/>
          <a:p>
            <a:pPr rtl="0"/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-Declaración unilateral de independencia de Catalunya y aplicación del artículo 155.</a:t>
            </a:r>
          </a:p>
          <a:p>
            <a:pPr rtl="0"/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-La victoria de Ciudadanos en las elecciones posteriores a la DUI no evita la mayoría absoluta de partidos </a:t>
            </a:r>
            <a:r>
              <a:rPr lang="es-E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independentintas</a:t>
            </a:r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 en Catalunya.</a:t>
            </a:r>
          </a:p>
          <a:p>
            <a:pPr rtl="0"/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-Pedro Sánchez recupera el liderazgo del PSOE.</a:t>
            </a:r>
          </a:p>
          <a:p>
            <a:pPr rtl="0"/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CA59AE5F-3A9D-4E5B-BE20-3802EE56C05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077261" y="5149126"/>
            <a:ext cx="2068694" cy="391634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sz="3300" b="1" dirty="0">
                <a:latin typeface="Calibri" panose="020F0502020204030204" pitchFamily="34" charset="0"/>
                <a:cs typeface="Calibri" panose="020F0502020204030204" pitchFamily="34" charset="0"/>
              </a:rPr>
              <a:t>2017</a:t>
            </a:r>
            <a:endParaRPr lang="es-E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1542ED92-E0E5-43BF-A314-F5F899A21C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95290" y="4911047"/>
            <a:ext cx="2681555" cy="1285333"/>
          </a:xfrm>
        </p:spPr>
        <p:txBody>
          <a:bodyPr rtlCol="0">
            <a:normAutofit fontScale="55000" lnSpcReduction="20000"/>
          </a:bodyPr>
          <a:lstStyle/>
          <a:p>
            <a:pPr rtl="0"/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s-E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Artur</a:t>
            </a:r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 Mas propone a Carles </a:t>
            </a:r>
            <a:r>
              <a:rPr lang="es-E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Puigdemont</a:t>
            </a:r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 como presidente de la Generalitat.</a:t>
            </a:r>
          </a:p>
          <a:p>
            <a:pPr rtl="0"/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-Rajoy (PP) rechaza la investidura y Pedro Sánchez (PSOE) no logra la investidura: 219 votos en contra y 131 a favor.</a:t>
            </a:r>
          </a:p>
          <a:p>
            <a:pPr rtl="0"/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-Ante el fracaso para establecer gobierno, se repiten elecciones en España por primera vez en la historia: PP(137), PSOE(85), Podemos (71) y Ciudadanos (32).</a:t>
            </a:r>
          </a:p>
          <a:p>
            <a:pPr rtl="0"/>
            <a:r>
              <a:rPr lang="es-ES" sz="1200" dirty="0">
                <a:latin typeface="Calibri" panose="020F0502020204030204" pitchFamily="34" charset="0"/>
                <a:cs typeface="Calibri" panose="020F0502020204030204" pitchFamily="34" charset="0"/>
              </a:rPr>
              <a:t>-Sánchez dimite de la presidencia del PSOE, y Mariano Rajoy se convierte en presidente con la abstención del PSOE: 170 a favor, 111 en contra y 68 abstenciones.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7E698899-451C-4012-A03B-438076B22A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98513" y="1681778"/>
            <a:ext cx="2068694" cy="391634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2016</a:t>
            </a:r>
            <a:endParaRPr lang="es-E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68B0C2B-3695-4D6A-AED2-61B1E08049F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65654" y="5149126"/>
            <a:ext cx="2032859" cy="391634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2015</a:t>
            </a:r>
            <a:endParaRPr lang="es-E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13B92369-599A-4F81-A928-2DF2B9E096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1445" y="1681778"/>
            <a:ext cx="2068694" cy="391634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es-ES" sz="2800" b="1" dirty="0">
                <a:latin typeface="Calibri" panose="020F0502020204030204" pitchFamily="34" charset="0"/>
                <a:cs typeface="Calibri" panose="020F0502020204030204" pitchFamily="34" charset="0"/>
              </a:rPr>
              <a:t>2014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7C74F4C-78ED-4AFC-BEB8-A0EADB60E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01181" y="230615"/>
            <a:ext cx="10515600" cy="644475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es-ES" b="1" dirty="0">
                <a:solidFill>
                  <a:schemeClr val="bg1"/>
                </a:solidFill>
                <a:latin typeface="Arial Rounded MT Bold" panose="020F0704030504030204" pitchFamily="34" charset="0"/>
                <a:cs typeface="Calibri Light" panose="020F0302020204030204" pitchFamily="34" charset="0"/>
              </a:rPr>
              <a:t>	</a:t>
            </a:r>
            <a:r>
              <a:rPr lang="es-ES" b="1" dirty="0" err="1" smtClean="0">
                <a:solidFill>
                  <a:schemeClr val="bg1"/>
                </a:solidFill>
                <a:latin typeface="Arial Rounded MT Bold" panose="020F0704030504030204" pitchFamily="34" charset="0"/>
                <a:cs typeface="Calibri Light" panose="020F0302020204030204" pitchFamily="34" charset="0"/>
              </a:rPr>
              <a:t>Timeline</a:t>
            </a:r>
            <a:r>
              <a:rPr lang="es-ES" b="1" dirty="0" smtClean="0">
                <a:solidFill>
                  <a:schemeClr val="bg1"/>
                </a:solidFill>
                <a:latin typeface="Arial Rounded MT Bold" panose="020F0704030504030204" pitchFamily="34" charset="0"/>
                <a:cs typeface="Calibri Light" panose="020F0302020204030204" pitchFamily="34" charset="0"/>
              </a:rPr>
              <a:t> </a:t>
            </a:r>
            <a:r>
              <a:rPr lang="es-ES" b="1" dirty="0">
                <a:solidFill>
                  <a:schemeClr val="bg1"/>
                </a:solidFill>
                <a:latin typeface="Arial Rounded MT Bold" panose="020F0704030504030204" pitchFamily="34" charset="0"/>
                <a:cs typeface="Calibri Light" panose="020F0302020204030204" pitchFamily="34" charset="0"/>
              </a:rPr>
              <a:t>político España</a:t>
            </a: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08733FAD-1F61-9F41-99F5-043B6032F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334" y="3130157"/>
            <a:ext cx="1643497" cy="959061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548D90F7-732B-7D4E-96F5-3BD025FF930A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113772" y="3131618"/>
            <a:ext cx="1681200" cy="957600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C5F63DB5-D831-474E-BE44-99417E99AA5B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5175913" y="3131618"/>
            <a:ext cx="1681200" cy="957600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1AA08F0D-5754-1F40-83DD-2958CCE54857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238054" y="3131618"/>
            <a:ext cx="1681200" cy="957600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7BD167E8-8F8B-A44E-B455-9222E5503D30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9300195" y="3131618"/>
            <a:ext cx="1681200" cy="9576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835160" y="4583963"/>
            <a:ext cx="2108341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s-ES" sz="1100" b="1" dirty="0">
                <a:solidFill>
                  <a:srgbClr val="9F293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</a:t>
            </a:r>
            <a:r>
              <a:rPr lang="es-ES" sz="11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s-ES" sz="1100" dirty="0" smtClean="0">
                <a:latin typeface="Calibri" panose="020F0502020204030204" pitchFamily="34" charset="0"/>
                <a:cs typeface="Calibri" panose="020F0502020204030204" pitchFamily="34" charset="0"/>
              </a:rPr>
              <a:t>fundación </a:t>
            </a:r>
            <a:r>
              <a:rPr lang="es-ES" sz="1100" dirty="0">
                <a:latin typeface="Calibri" panose="020F0502020204030204" pitchFamily="34" charset="0"/>
                <a:cs typeface="Calibri" panose="020F0502020204030204" pitchFamily="34" charset="0"/>
              </a:rPr>
              <a:t>de Podemos con Pablo Iglesias como secretario </a:t>
            </a:r>
            <a:r>
              <a:rPr lang="es-ES" sz="1100" dirty="0" smtClean="0">
                <a:latin typeface="Calibri" panose="020F0502020204030204" pitchFamily="34" charset="0"/>
                <a:cs typeface="Calibri" panose="020F0502020204030204" pitchFamily="34" charset="0"/>
              </a:rPr>
              <a:t>general (15M)</a:t>
            </a:r>
            <a:endParaRPr lang="es-ES" sz="1100" b="1" dirty="0">
              <a:solidFill>
                <a:srgbClr val="9F293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300"/>
              </a:spcAft>
            </a:pPr>
            <a:r>
              <a:rPr lang="es-ES" sz="1100" b="1" dirty="0" err="1" smtClean="0">
                <a:solidFill>
                  <a:srgbClr val="9F293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may</a:t>
            </a:r>
            <a:r>
              <a:rPr lang="es-ES" sz="1100" b="1" dirty="0" smtClean="0">
                <a:solidFill>
                  <a:srgbClr val="9F293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s-ES" sz="1100" dirty="0" smtClean="0">
                <a:latin typeface="Calibri" panose="020F0502020204030204" pitchFamily="34" charset="0"/>
                <a:cs typeface="Calibri" panose="020F0502020204030204" pitchFamily="34" charset="0"/>
              </a:rPr>
              <a:t> elecciones europeas</a:t>
            </a:r>
            <a:endParaRPr lang="es-ES" sz="1100" b="1" dirty="0">
              <a:solidFill>
                <a:srgbClr val="9F293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300"/>
              </a:spcAft>
            </a:pPr>
            <a:r>
              <a:rPr lang="es-ES" sz="1100" b="1" dirty="0">
                <a:solidFill>
                  <a:srgbClr val="9F293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jun:</a:t>
            </a:r>
            <a:r>
              <a:rPr lang="es-ES" sz="1100" dirty="0">
                <a:latin typeface="Calibri" panose="020F0502020204030204" pitchFamily="34" charset="0"/>
                <a:cs typeface="Calibri" panose="020F0502020204030204" pitchFamily="34" charset="0"/>
              </a:rPr>
              <a:t> abdicación de Juan Carlos I y proclamación de Felipe </a:t>
            </a:r>
            <a:r>
              <a:rPr lang="es-ES" sz="1100" dirty="0" smtClean="0">
                <a:latin typeface="Calibri" panose="020F0502020204030204" pitchFamily="34" charset="0"/>
                <a:cs typeface="Calibri" panose="020F0502020204030204" pitchFamily="34" charset="0"/>
              </a:rPr>
              <a:t>VI</a:t>
            </a:r>
          </a:p>
          <a:p>
            <a:pPr>
              <a:spcAft>
                <a:spcPts val="300"/>
              </a:spcAft>
            </a:pPr>
            <a:r>
              <a:rPr lang="es-ES" sz="1100" dirty="0" smtClean="0">
                <a:latin typeface="Calibri" panose="020F0502020204030204" pitchFamily="34" charset="0"/>
                <a:cs typeface="Calibri" panose="020F0502020204030204" pitchFamily="34" charset="0"/>
              </a:rPr>
              <a:t>jul: Pedro Sánchez sustituye a Rubalcaba como secretario general del PSOE</a:t>
            </a:r>
          </a:p>
          <a:p>
            <a:pPr>
              <a:spcAft>
                <a:spcPts val="300"/>
              </a:spcAft>
            </a:pPr>
            <a:r>
              <a:rPr lang="es-ES" sz="1100" b="1" dirty="0" smtClean="0">
                <a:solidFill>
                  <a:srgbClr val="9F293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nov:</a:t>
            </a:r>
            <a:r>
              <a:rPr lang="es-ES" sz="1100" dirty="0" smtClean="0">
                <a:latin typeface="Calibri" panose="020F0502020204030204" pitchFamily="34" charset="0"/>
                <a:cs typeface="Calibri" panose="020F0502020204030204" pitchFamily="34" charset="0"/>
              </a:rPr>
              <a:t> consulta popular no referendaria sobre el futuro político de Cataluña</a:t>
            </a:r>
            <a:endParaRPr lang="pt-PT" sz="1100" dirty="0"/>
          </a:p>
        </p:txBody>
      </p:sp>
      <p:sp>
        <p:nvSpPr>
          <p:cNvPr id="23" name="TextBox 22"/>
          <p:cNvSpPr txBox="1"/>
          <p:nvPr/>
        </p:nvSpPr>
        <p:spPr>
          <a:xfrm>
            <a:off x="2999915" y="1434510"/>
            <a:ext cx="19662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s-ES" sz="1100" b="1" dirty="0">
                <a:solidFill>
                  <a:srgbClr val="1B587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mar: </a:t>
            </a:r>
            <a:r>
              <a:rPr lang="es-ES" sz="1100" dirty="0" smtClean="0">
                <a:latin typeface="Calibri" panose="020F0502020204030204" pitchFamily="34" charset="0"/>
                <a:cs typeface="Calibri" panose="020F0502020204030204" pitchFamily="34" charset="0"/>
              </a:rPr>
              <a:t>elecciones </a:t>
            </a:r>
            <a:r>
              <a:rPr lang="es-ES" sz="1100" dirty="0">
                <a:latin typeface="Calibri" panose="020F0502020204030204" pitchFamily="34" charset="0"/>
                <a:cs typeface="Calibri" panose="020F0502020204030204" pitchFamily="34" charset="0"/>
              </a:rPr>
              <a:t>autonómicas</a:t>
            </a:r>
          </a:p>
          <a:p>
            <a:pPr>
              <a:spcAft>
                <a:spcPts val="300"/>
              </a:spcAft>
            </a:pPr>
            <a:r>
              <a:rPr lang="es-ES" sz="1100" b="1" dirty="0" err="1" smtClean="0">
                <a:solidFill>
                  <a:srgbClr val="1B587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may</a:t>
            </a:r>
            <a:r>
              <a:rPr lang="es-ES" sz="1100" b="1" dirty="0">
                <a:solidFill>
                  <a:srgbClr val="1B587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s-ES" sz="1100" dirty="0">
                <a:latin typeface="Calibri" panose="020F0502020204030204" pitchFamily="34" charset="0"/>
                <a:cs typeface="Calibri" panose="020F0502020204030204" pitchFamily="34" charset="0"/>
              </a:rPr>
              <a:t> elecciones municipales</a:t>
            </a:r>
          </a:p>
          <a:p>
            <a:pPr>
              <a:spcAft>
                <a:spcPts val="300"/>
              </a:spcAft>
            </a:pPr>
            <a:r>
              <a:rPr lang="es-ES" sz="1100" b="1" dirty="0" smtClean="0">
                <a:solidFill>
                  <a:srgbClr val="1B587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dic: </a:t>
            </a:r>
            <a:r>
              <a:rPr lang="es-ES" sz="1100" dirty="0" smtClean="0">
                <a:latin typeface="Calibri" panose="020F0502020204030204" pitchFamily="34" charset="0"/>
                <a:cs typeface="Calibri" panose="020F0502020204030204" pitchFamily="34" charset="0"/>
              </a:rPr>
              <a:t>elecciones generales con victoria del PP y el Parlamento más fragmentado de la historia</a:t>
            </a:r>
            <a:endParaRPr lang="es-ES" sz="1100" b="1" dirty="0" smtClean="0">
              <a:solidFill>
                <a:srgbClr val="1B587C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3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21983561_TF00872402.potx" id="{4079CA77-BD25-45BD-B801-CB9FDC0C7EB3}" vid="{F7FD862F-2C5C-48E8-85A2-7AE2183CA9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5697D9F3-BB51-4FCB-89F8-27BEB6EC24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2E8669B-9A70-470C-97EF-1B185069E35E}">
  <ds:schemaRefs>
    <ds:schemaRef ds:uri="http://purl.org/dc/elements/1.1/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6dc4bcd6-49db-4c07-9060-8acfc67cef9f"/>
    <ds:schemaRef ds:uri="http://purl.org/dc/terms/"/>
    <ds:schemaRef ds:uri="http://www.w3.org/XML/1998/namespace"/>
    <ds:schemaRef ds:uri="http://schemas.microsoft.com/office/2006/documentManagement/types"/>
    <ds:schemaRef ds:uri="fb0879af-3eba-417a-a55a-ffe6dcd6ca77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Tema de Office</Template>
  <TotalTime>0</TotalTime>
  <Words>402</Words>
  <Application>Microsoft Office PowerPoint</Application>
  <PresentationFormat>Widescreen</PresentationFormat>
  <Paragraphs>28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Rounded MT Bold</vt:lpstr>
      <vt:lpstr>Calibri</vt:lpstr>
      <vt:lpstr>Calibri Light</vt:lpstr>
      <vt:lpstr>Tema de Office</vt:lpstr>
      <vt:lpstr> Timeline político España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2019-02-28T19:25:51Z</dcterms:created>
  <dcterms:modified xsi:type="dcterms:W3CDTF">2019-03-05T14:48:08Z</dcterms:modified>
  <cp:category/>
</cp:coreProperties>
</file>

<file path=docProps/thumbnail.jpeg>
</file>